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7" r:id="rId2"/>
    <p:sldId id="268" r:id="rId3"/>
    <p:sldId id="26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793"/>
    <p:restoredTop sz="94375"/>
  </p:normalViewPr>
  <p:slideViewPr>
    <p:cSldViewPr snapToGrid="0" snapToObjects="1">
      <p:cViewPr varScale="1">
        <p:scale>
          <a:sx n="76" d="100"/>
          <a:sy n="76" d="100"/>
        </p:scale>
        <p:origin x="392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15349-632F-A447-9EDB-8F63BF2AE374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E3435-35A9-4E4C-84CF-B5F1192FC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6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0E3435-35A9-4E4C-84CF-B5F1192FCC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7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9B5FB-0371-579A-0B49-94B9BB6D4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C3E10B-6BC1-5F5C-5EB7-1B3066C44E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649DDD-3775-14D2-AE92-DC17C12642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CEE07-C11E-FE4F-2CE0-87EAC91499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0E3435-35A9-4E4C-84CF-B5F1192FCC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48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3519D-3CA0-E63F-83BA-22D26911A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35A06D-A777-941B-0620-46D92DEF77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F6126A-0E15-EEFD-499B-63342949C7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7CD7C-AC96-E7EA-89D4-7E4DA39786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0E3435-35A9-4E4C-84CF-B5F1192FCC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0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15709-FE61-674C-663E-27F51177B3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BE2B8E-200A-6236-5FD2-BB48A468B0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717E1-438D-4793-4606-05BC862F7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0ECFD-8D6D-ADFB-2F55-EE6EADEA9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52E39-AE1C-D56C-D41E-D81DDD86A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0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CB53B-1607-9522-736C-66A5D0664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7B57E1-7C84-1353-17FD-2E80323F2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F8616-5B1E-2DEB-3E5B-3D601BB7E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3FE-D2A2-CAF6-3432-CFEBC3028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37010-1729-FCF4-10F4-3DC5BDC4D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9A6A7C-E780-B54E-5548-0D037C955E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1F524E-1422-B20A-D58B-80082C594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3EF86-BCCD-A7E2-C9A3-BCAF705F9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BB3A3-EF61-30B4-26C4-B2F67DFBD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6025A-FF11-F1F2-D562-AB01B5636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56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65501-66A4-A1EF-E28D-4F10BADA7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330DE-4D66-F761-C32E-505D0AAA3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E65EC-A3C6-48B9-4D53-8C8667E7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EB8A2-1A32-4F77-1FE2-635F540F9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7042D-9921-00B9-7782-D50588F6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9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D8D44-84E1-530B-21C0-5F4B10316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225ED-7793-62C9-F101-698F8A7AF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3D1DE-2CEC-5185-7A67-A9A1CC5A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D0421-9099-A6DD-56EB-73FEAD6CD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095F8-A274-1AA0-69B9-F73AE7455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8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F44B5-93CE-FF48-070D-67F473BE4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2EA4F-6CE4-75CA-F648-35514EBDC1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3289F1-F35C-F26B-6414-D1CD68B858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CE7874-CB03-0FF2-DD47-59808842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AD8AFE-FCC0-C7DC-C0BD-0FFFB0057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6957CE-0E41-E01A-F111-0B0CADBE0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41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EA749-CD5D-0155-5C5C-DBF2D0B67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1DA69-BC8B-F4C9-DEFA-4A1AD5113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A145A7-45CF-5500-E3D6-F4EC7BDAA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A45DEB-2B09-AA39-EF47-47E4C063B4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70CEFF-7FB0-F0CB-4E3F-F6B2026AC3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AB8473-7C48-D70D-A36B-687B77282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508B73-3E87-C13D-3BA9-20F62EBAE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D2EC10-42BC-8FE1-E8CE-6EA2C256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03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7640A-6E77-69B9-2208-73CB88D47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951E01-E31D-D749-6288-D5A6B59A0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6A52F6-7F6D-6FAB-38A5-7812E4EAD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04289A-6289-0459-F1F4-F9D69B48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45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D8D52F-E740-2E2A-528A-12BC85590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617210-6FD8-653D-E04C-26656886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7CECA-8E47-6466-5874-4D3EF0031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22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5DDE1-03A8-40C2-9388-F90B99A16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BBF62-CDCB-9011-CD45-BC909B4D3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06FE-C850-77D3-B6BB-0CA3FCCAF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AB1D2-96C9-CFA3-C077-E1922D6D5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F1202E-24BA-920C-3FAA-DF98A61B3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E9DB2-9905-8905-EF98-9F2F249AD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18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DA1E-AD49-1A62-AB66-AB08FA793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FA4930-7436-E2E1-C6DF-239FB607CF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E077D3-2449-20D4-78A2-3BF2227AF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8D9D00-4D86-66EC-4992-3346724CD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D09EF1-163E-924E-7700-DEE8A695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37C90-EFC3-0F7E-66B3-A2206DF6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22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9D2395-E6E1-9EC4-8574-2A81A05CC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2B2F09-EB24-FE12-342F-155AE2993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78FAD-3BAB-7C17-38D9-CDDB94D7C4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2646F-0D39-5740-97D6-F6C89EB8C469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0E08F-9626-E7FB-8066-251395CF1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2B2B6-0E83-5C1E-A6C2-EB1A5988E0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63814-9FF9-3640-9B5B-D9AE6AB1A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9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3" Type="http://schemas.microsoft.com/office/2007/relationships/media" Target="../media/media2.mp3"/><Relationship Id="rId21" Type="http://schemas.openxmlformats.org/officeDocument/2006/relationships/image" Target="../media/image1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notesSlide" Target="../notesSlides/notesSlide1.xml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microsoft.com/office/2007/relationships/media" Target="../media/media8.mp3"/><Relationship Id="rId10" Type="http://schemas.openxmlformats.org/officeDocument/2006/relationships/audio" Target="../media/media5.mp3"/><Relationship Id="rId19" Type="http://schemas.openxmlformats.org/officeDocument/2006/relationships/slideLayout" Target="../slideLayouts/slideLayout1.xml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7DEE25E-FDA0-5DA7-E0E8-4855733A3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214030"/>
              </p:ext>
            </p:extLst>
          </p:nvPr>
        </p:nvGraphicFramePr>
        <p:xfrm>
          <a:off x="-18288" y="0"/>
          <a:ext cx="12220157" cy="6858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2664">
                  <a:extLst>
                    <a:ext uri="{9D8B030D-6E8A-4147-A177-3AD203B41FA5}">
                      <a16:colId xmlns:a16="http://schemas.microsoft.com/office/drawing/2014/main" val="2484908781"/>
                    </a:ext>
                  </a:extLst>
                </a:gridCol>
                <a:gridCol w="4083844">
                  <a:extLst>
                    <a:ext uri="{9D8B030D-6E8A-4147-A177-3AD203B41FA5}">
                      <a16:colId xmlns:a16="http://schemas.microsoft.com/office/drawing/2014/main" val="1172369003"/>
                    </a:ext>
                  </a:extLst>
                </a:gridCol>
                <a:gridCol w="4063649">
                  <a:extLst>
                    <a:ext uri="{9D8B030D-6E8A-4147-A177-3AD203B41FA5}">
                      <a16:colId xmlns:a16="http://schemas.microsoft.com/office/drawing/2014/main" val="2360135576"/>
                    </a:ext>
                  </a:extLst>
                </a:gridCol>
              </a:tblGrid>
              <a:tr h="45289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1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2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3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472499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has Katie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taught for five years?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group is difficult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to teach for Katie?</a:t>
                      </a: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does Aimee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have “silly fun” with?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1061497"/>
                  </a:ext>
                </a:extLst>
              </a:tr>
              <a:tr h="72166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Elementary school age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Kindergarten</a:t>
                      </a:r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University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8801672"/>
                  </a:ext>
                </a:extLst>
              </a:tr>
              <a:tr h="38820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4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5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6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342898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does Aimee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prefer teaching?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group does Aimee have no experience teaching?</a:t>
                      </a: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should teachers remember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about teenagers?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102003"/>
                  </a:ext>
                </a:extLst>
              </a:tr>
              <a:tr h="88993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University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Junior high school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it’s like at that age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3634992"/>
                  </a:ext>
                </a:extLst>
              </a:tr>
              <a:tr h="45289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7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8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9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21580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H</a:t>
                      </a:r>
                      <a:r>
                        <a:rPr lang="en-US" sz="1800" b="1" dirty="0"/>
                        <a:t>o</a:t>
                      </a:r>
                      <a:r>
                        <a:rPr lang="en" sz="1800" b="1" dirty="0"/>
                        <a:t>w does Aimee feel about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teaching babies?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kumimoji="0" lang="en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  <a:sym typeface="Arial"/>
                        </a:rPr>
                        <a:t>What word do they use to describe teaching babies?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is Katie not prepared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to deal with?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0842827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She enjoys it.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Unpredictable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Bodily functions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6286031"/>
                  </a:ext>
                </a:extLst>
              </a:tr>
            </a:tbl>
          </a:graphicData>
        </a:graphic>
      </p:graphicFrame>
      <p:pic>
        <p:nvPicPr>
          <p:cNvPr id="2" name="1444-1-Katie-AllAges">
            <a:hlinkClick r:id="" action="ppaction://media"/>
            <a:extLst>
              <a:ext uri="{FF2B5EF4-FFF2-40B4-BE49-F238E27FC236}">
                <a16:creationId xmlns:a16="http://schemas.microsoft.com/office/drawing/2014/main" id="{288F2B95-E09D-071E-D34A-8254147FA4D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856126" y="-26380"/>
            <a:ext cx="500436" cy="500436"/>
          </a:xfrm>
          <a:prstGeom prst="rect">
            <a:avLst/>
          </a:prstGeom>
        </p:spPr>
      </p:pic>
      <p:pic>
        <p:nvPicPr>
          <p:cNvPr id="3" name="1444-2-Katie-AllAges">
            <a:hlinkClick r:id="" action="ppaction://media"/>
            <a:extLst>
              <a:ext uri="{FF2B5EF4-FFF2-40B4-BE49-F238E27FC236}">
                <a16:creationId xmlns:a16="http://schemas.microsoft.com/office/drawing/2014/main" id="{AD27992E-BA66-535A-3B07-F5F35235B1C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4988070" y="-27717"/>
            <a:ext cx="500436" cy="500436"/>
          </a:xfrm>
          <a:prstGeom prst="rect">
            <a:avLst/>
          </a:prstGeom>
        </p:spPr>
      </p:pic>
      <p:pic>
        <p:nvPicPr>
          <p:cNvPr id="4" name="1444-3-Katie-AllAges">
            <a:hlinkClick r:id="" action="ppaction://media"/>
            <a:extLst>
              <a:ext uri="{FF2B5EF4-FFF2-40B4-BE49-F238E27FC236}">
                <a16:creationId xmlns:a16="http://schemas.microsoft.com/office/drawing/2014/main" id="{61D4DD5C-9FDD-C672-1AA3-955991752B94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9060347" y="-27717"/>
            <a:ext cx="500436" cy="500436"/>
          </a:xfrm>
          <a:prstGeom prst="rect">
            <a:avLst/>
          </a:prstGeom>
        </p:spPr>
      </p:pic>
      <p:pic>
        <p:nvPicPr>
          <p:cNvPr id="6" name="1444-4-Katie-AllAges">
            <a:hlinkClick r:id="" action="ppaction://media"/>
            <a:extLst>
              <a:ext uri="{FF2B5EF4-FFF2-40B4-BE49-F238E27FC236}">
                <a16:creationId xmlns:a16="http://schemas.microsoft.com/office/drawing/2014/main" id="{264D3332-D1D7-DBE5-CC6B-794041696789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840963" y="2101504"/>
            <a:ext cx="500436" cy="500436"/>
          </a:xfrm>
          <a:prstGeom prst="rect">
            <a:avLst/>
          </a:prstGeom>
        </p:spPr>
      </p:pic>
      <p:pic>
        <p:nvPicPr>
          <p:cNvPr id="7" name="1444-5-Katie-AllAges">
            <a:hlinkClick r:id="" action="ppaction://media"/>
            <a:extLst>
              <a:ext uri="{FF2B5EF4-FFF2-40B4-BE49-F238E27FC236}">
                <a16:creationId xmlns:a16="http://schemas.microsoft.com/office/drawing/2014/main" id="{B6CAEF2B-686B-1BC1-CFDA-2DBDD9FD53E1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4986311" y="2118555"/>
            <a:ext cx="500436" cy="500436"/>
          </a:xfrm>
          <a:prstGeom prst="rect">
            <a:avLst/>
          </a:prstGeom>
        </p:spPr>
      </p:pic>
      <p:pic>
        <p:nvPicPr>
          <p:cNvPr id="8" name="1444-6-Katie-AllAges">
            <a:hlinkClick r:id="" action="ppaction://media"/>
            <a:extLst>
              <a:ext uri="{FF2B5EF4-FFF2-40B4-BE49-F238E27FC236}">
                <a16:creationId xmlns:a16="http://schemas.microsoft.com/office/drawing/2014/main" id="{7D994089-B464-8EFA-7F25-5384FE795F5D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9060347" y="2101504"/>
            <a:ext cx="500436" cy="500436"/>
          </a:xfrm>
          <a:prstGeom prst="rect">
            <a:avLst/>
          </a:prstGeom>
        </p:spPr>
      </p:pic>
      <p:pic>
        <p:nvPicPr>
          <p:cNvPr id="9" name="1444-7-Katie-AllAges">
            <a:hlinkClick r:id="" action="ppaction://media"/>
            <a:extLst>
              <a:ext uri="{FF2B5EF4-FFF2-40B4-BE49-F238E27FC236}">
                <a16:creationId xmlns:a16="http://schemas.microsoft.com/office/drawing/2014/main" id="{4A8C8DD3-C407-B449-AA84-EF327953DE64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899737" y="4407316"/>
            <a:ext cx="500436" cy="500436"/>
          </a:xfrm>
          <a:prstGeom prst="rect">
            <a:avLst/>
          </a:prstGeom>
        </p:spPr>
      </p:pic>
      <p:pic>
        <p:nvPicPr>
          <p:cNvPr id="10" name="1444-8-Katie-AllAges">
            <a:hlinkClick r:id="" action="ppaction://media"/>
            <a:extLst>
              <a:ext uri="{FF2B5EF4-FFF2-40B4-BE49-F238E27FC236}">
                <a16:creationId xmlns:a16="http://schemas.microsoft.com/office/drawing/2014/main" id="{645F5D03-EC83-2FD7-282A-18CB6BB9E0ED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5003894" y="4420397"/>
            <a:ext cx="500436" cy="50043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0DF7909-4874-2BCE-CA06-AA8CC3FBC104}"/>
              </a:ext>
            </a:extLst>
          </p:cNvPr>
          <p:cNvSpPr/>
          <p:nvPr/>
        </p:nvSpPr>
        <p:spPr>
          <a:xfrm>
            <a:off x="432618" y="5861900"/>
            <a:ext cx="3168033" cy="356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0987B8-80A9-4217-AE9D-29A77751CE69}"/>
              </a:ext>
            </a:extLst>
          </p:cNvPr>
          <p:cNvSpPr/>
          <p:nvPr/>
        </p:nvSpPr>
        <p:spPr>
          <a:xfrm>
            <a:off x="4488458" y="5846578"/>
            <a:ext cx="3279026" cy="371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AE1EEF-8AED-EF00-6547-BFD43FFA2410}"/>
              </a:ext>
            </a:extLst>
          </p:cNvPr>
          <p:cNvSpPr/>
          <p:nvPr/>
        </p:nvSpPr>
        <p:spPr>
          <a:xfrm>
            <a:off x="8780206" y="5792571"/>
            <a:ext cx="2979176" cy="479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BB15E7-0BFF-2211-C8AD-66A937453228}"/>
              </a:ext>
            </a:extLst>
          </p:cNvPr>
          <p:cNvSpPr/>
          <p:nvPr/>
        </p:nvSpPr>
        <p:spPr>
          <a:xfrm>
            <a:off x="518868" y="3531508"/>
            <a:ext cx="2998838" cy="371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E2AE1A-6E72-8FC9-C3D8-74C1B8566DB6}"/>
              </a:ext>
            </a:extLst>
          </p:cNvPr>
          <p:cNvSpPr/>
          <p:nvPr/>
        </p:nvSpPr>
        <p:spPr>
          <a:xfrm>
            <a:off x="4381193" y="3507297"/>
            <a:ext cx="3353700" cy="406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5AEDA-6E8D-6D45-190D-DE15C4001E84}"/>
              </a:ext>
            </a:extLst>
          </p:cNvPr>
          <p:cNvSpPr/>
          <p:nvPr/>
        </p:nvSpPr>
        <p:spPr>
          <a:xfrm>
            <a:off x="8278698" y="3442869"/>
            <a:ext cx="3751848" cy="6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934123-6194-090E-2F97-6259B42B45C1}"/>
              </a:ext>
            </a:extLst>
          </p:cNvPr>
          <p:cNvSpPr/>
          <p:nvPr/>
        </p:nvSpPr>
        <p:spPr>
          <a:xfrm>
            <a:off x="432618" y="1436918"/>
            <a:ext cx="3274058" cy="347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5115D95-9593-5594-5D60-38B2A1465C66}"/>
              </a:ext>
            </a:extLst>
          </p:cNvPr>
          <p:cNvSpPr/>
          <p:nvPr/>
        </p:nvSpPr>
        <p:spPr>
          <a:xfrm>
            <a:off x="4488458" y="1426181"/>
            <a:ext cx="3210200" cy="347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11EF81-71DB-CC2D-93F0-42493C59164E}"/>
              </a:ext>
            </a:extLst>
          </p:cNvPr>
          <p:cNvSpPr/>
          <p:nvPr/>
        </p:nvSpPr>
        <p:spPr>
          <a:xfrm>
            <a:off x="8514735" y="1386972"/>
            <a:ext cx="3392130" cy="446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E8AE59-798D-337D-654B-569D52C8C49E}"/>
              </a:ext>
            </a:extLst>
          </p:cNvPr>
          <p:cNvSpPr/>
          <p:nvPr/>
        </p:nvSpPr>
        <p:spPr>
          <a:xfrm>
            <a:off x="311083" y="1426986"/>
            <a:ext cx="3414095" cy="455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C6A4727-6F35-ABCA-0927-F206049BB9F9}"/>
              </a:ext>
            </a:extLst>
          </p:cNvPr>
          <p:cNvSpPr/>
          <p:nvPr/>
        </p:nvSpPr>
        <p:spPr>
          <a:xfrm>
            <a:off x="4339801" y="1426181"/>
            <a:ext cx="3497569" cy="483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759F58-DDBC-20A3-EFBD-D35C2892D589}"/>
              </a:ext>
            </a:extLst>
          </p:cNvPr>
          <p:cNvSpPr/>
          <p:nvPr/>
        </p:nvSpPr>
        <p:spPr>
          <a:xfrm>
            <a:off x="8577471" y="1399895"/>
            <a:ext cx="3266657" cy="509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93EDF84-2AFB-72B9-D1FA-1434B6A86AED}"/>
              </a:ext>
            </a:extLst>
          </p:cNvPr>
          <p:cNvSpPr/>
          <p:nvPr/>
        </p:nvSpPr>
        <p:spPr>
          <a:xfrm>
            <a:off x="299543" y="3507458"/>
            <a:ext cx="3395594" cy="524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F7870A9-BE2A-757E-A714-D756B79301CD}"/>
              </a:ext>
            </a:extLst>
          </p:cNvPr>
          <p:cNvSpPr/>
          <p:nvPr/>
        </p:nvSpPr>
        <p:spPr>
          <a:xfrm>
            <a:off x="4257489" y="3551679"/>
            <a:ext cx="3579881" cy="531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904582D-1455-E2AA-BC4A-231752741417}"/>
              </a:ext>
            </a:extLst>
          </p:cNvPr>
          <p:cNvSpPr/>
          <p:nvPr/>
        </p:nvSpPr>
        <p:spPr>
          <a:xfrm>
            <a:off x="8307864" y="3543402"/>
            <a:ext cx="3745716" cy="6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7B0384-CD98-7BED-4B70-6A851B113B19}"/>
              </a:ext>
            </a:extLst>
          </p:cNvPr>
          <p:cNvSpPr/>
          <p:nvPr/>
        </p:nvSpPr>
        <p:spPr>
          <a:xfrm>
            <a:off x="299543" y="5846578"/>
            <a:ext cx="3395594" cy="6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8AB9FD6-770B-3BE9-B13D-28347CF1ABE5}"/>
              </a:ext>
            </a:extLst>
          </p:cNvPr>
          <p:cNvSpPr/>
          <p:nvPr/>
        </p:nvSpPr>
        <p:spPr>
          <a:xfrm>
            <a:off x="4488458" y="5846578"/>
            <a:ext cx="3279026" cy="6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3DEB535-13F1-2763-520B-062C75BCF536}"/>
              </a:ext>
            </a:extLst>
          </p:cNvPr>
          <p:cNvSpPr/>
          <p:nvPr/>
        </p:nvSpPr>
        <p:spPr>
          <a:xfrm>
            <a:off x="8532298" y="5900577"/>
            <a:ext cx="3244647" cy="532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ame 28">
            <a:extLst>
              <a:ext uri="{FF2B5EF4-FFF2-40B4-BE49-F238E27FC236}">
                <a16:creationId xmlns:a16="http://schemas.microsoft.com/office/drawing/2014/main" id="{5F23EFAB-C0E1-40E1-5438-2F33DC47EC9F}"/>
              </a:ext>
            </a:extLst>
          </p:cNvPr>
          <p:cNvSpPr/>
          <p:nvPr/>
        </p:nvSpPr>
        <p:spPr>
          <a:xfrm>
            <a:off x="-18288" y="447675"/>
            <a:ext cx="4072836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0" name="Frame 29">
            <a:extLst>
              <a:ext uri="{FF2B5EF4-FFF2-40B4-BE49-F238E27FC236}">
                <a16:creationId xmlns:a16="http://schemas.microsoft.com/office/drawing/2014/main" id="{FFAAC263-9C27-20D7-F1A8-CABC9A752040}"/>
              </a:ext>
            </a:extLst>
          </p:cNvPr>
          <p:cNvSpPr/>
          <p:nvPr/>
        </p:nvSpPr>
        <p:spPr>
          <a:xfrm>
            <a:off x="4054548" y="447675"/>
            <a:ext cx="4072277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1" name="Frame 30">
            <a:extLst>
              <a:ext uri="{FF2B5EF4-FFF2-40B4-BE49-F238E27FC236}">
                <a16:creationId xmlns:a16="http://schemas.microsoft.com/office/drawing/2014/main" id="{481E5E8B-6624-961F-B35C-BDF9606B295E}"/>
              </a:ext>
            </a:extLst>
          </p:cNvPr>
          <p:cNvSpPr/>
          <p:nvPr/>
        </p:nvSpPr>
        <p:spPr>
          <a:xfrm>
            <a:off x="8143561" y="447672"/>
            <a:ext cx="4048439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625E1389-F693-6EEE-6F01-FF2022CD286B}"/>
              </a:ext>
            </a:extLst>
          </p:cNvPr>
          <p:cNvSpPr/>
          <p:nvPr/>
        </p:nvSpPr>
        <p:spPr>
          <a:xfrm>
            <a:off x="-1591" y="2556333"/>
            <a:ext cx="4039756" cy="1882317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id="{7F309959-AEFC-3E00-9294-A6D59B62BD97}"/>
              </a:ext>
            </a:extLst>
          </p:cNvPr>
          <p:cNvSpPr/>
          <p:nvPr/>
        </p:nvSpPr>
        <p:spPr>
          <a:xfrm>
            <a:off x="4038165" y="2556333"/>
            <a:ext cx="4088660" cy="1878306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4" name="Frame 33">
            <a:extLst>
              <a:ext uri="{FF2B5EF4-FFF2-40B4-BE49-F238E27FC236}">
                <a16:creationId xmlns:a16="http://schemas.microsoft.com/office/drawing/2014/main" id="{9AC029CA-6AB2-01FD-3D9F-FE31C8A446D0}"/>
              </a:ext>
            </a:extLst>
          </p:cNvPr>
          <p:cNvSpPr/>
          <p:nvPr/>
        </p:nvSpPr>
        <p:spPr>
          <a:xfrm>
            <a:off x="8142322" y="2556333"/>
            <a:ext cx="4041578" cy="1878306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5" name="Frame 34">
            <a:extLst>
              <a:ext uri="{FF2B5EF4-FFF2-40B4-BE49-F238E27FC236}">
                <a16:creationId xmlns:a16="http://schemas.microsoft.com/office/drawing/2014/main" id="{BCAD7ECC-0113-0290-1E5D-C042BB788AC0}"/>
              </a:ext>
            </a:extLst>
          </p:cNvPr>
          <p:cNvSpPr/>
          <p:nvPr/>
        </p:nvSpPr>
        <p:spPr>
          <a:xfrm>
            <a:off x="-59868" y="4880428"/>
            <a:ext cx="4109451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6" name="Frame 35">
            <a:extLst>
              <a:ext uri="{FF2B5EF4-FFF2-40B4-BE49-F238E27FC236}">
                <a16:creationId xmlns:a16="http://schemas.microsoft.com/office/drawing/2014/main" id="{670F9FD8-408C-55D4-54FB-728083E1A0D7}"/>
              </a:ext>
            </a:extLst>
          </p:cNvPr>
          <p:cNvSpPr/>
          <p:nvPr/>
        </p:nvSpPr>
        <p:spPr>
          <a:xfrm>
            <a:off x="4059814" y="4880428"/>
            <a:ext cx="4072277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7" name="Frame 36">
            <a:extLst>
              <a:ext uri="{FF2B5EF4-FFF2-40B4-BE49-F238E27FC236}">
                <a16:creationId xmlns:a16="http://schemas.microsoft.com/office/drawing/2014/main" id="{E29DA321-2A11-9F6B-29ED-68FC40F7DB73}"/>
              </a:ext>
            </a:extLst>
          </p:cNvPr>
          <p:cNvSpPr/>
          <p:nvPr/>
        </p:nvSpPr>
        <p:spPr>
          <a:xfrm>
            <a:off x="8135461" y="4880428"/>
            <a:ext cx="4048439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pic>
        <p:nvPicPr>
          <p:cNvPr id="38" name="1444-9-Katie-AllAges">
            <a:hlinkClick r:id="" action="ppaction://media"/>
            <a:extLst>
              <a:ext uri="{FF2B5EF4-FFF2-40B4-BE49-F238E27FC236}">
                <a16:creationId xmlns:a16="http://schemas.microsoft.com/office/drawing/2014/main" id="{7660629A-1DCC-A4EA-02BE-BCD747C06FDD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9011925" y="4390269"/>
            <a:ext cx="548858" cy="54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9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93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77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333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348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271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3092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2782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237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15804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1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1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1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1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042A2-D5D7-DBC3-8959-77E5DFB09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25AE890-37C9-0A9B-C625-20BC43648ABB}"/>
              </a:ext>
            </a:extLst>
          </p:cNvPr>
          <p:cNvGraphicFramePr>
            <a:graphicFrameLocks noGrp="1"/>
          </p:cNvGraphicFramePr>
          <p:nvPr/>
        </p:nvGraphicFramePr>
        <p:xfrm>
          <a:off x="-18288" y="0"/>
          <a:ext cx="12220157" cy="6858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2664">
                  <a:extLst>
                    <a:ext uri="{9D8B030D-6E8A-4147-A177-3AD203B41FA5}">
                      <a16:colId xmlns:a16="http://schemas.microsoft.com/office/drawing/2014/main" val="2484908781"/>
                    </a:ext>
                  </a:extLst>
                </a:gridCol>
                <a:gridCol w="4083844">
                  <a:extLst>
                    <a:ext uri="{9D8B030D-6E8A-4147-A177-3AD203B41FA5}">
                      <a16:colId xmlns:a16="http://schemas.microsoft.com/office/drawing/2014/main" val="1172369003"/>
                    </a:ext>
                  </a:extLst>
                </a:gridCol>
                <a:gridCol w="4063649">
                  <a:extLst>
                    <a:ext uri="{9D8B030D-6E8A-4147-A177-3AD203B41FA5}">
                      <a16:colId xmlns:a16="http://schemas.microsoft.com/office/drawing/2014/main" val="2360135576"/>
                    </a:ext>
                  </a:extLst>
                </a:gridCol>
              </a:tblGrid>
              <a:tr h="45289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1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2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3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472499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has Katie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taught for five years?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group is difficult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to teach for Katie?</a:t>
                      </a: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does Aimee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have “silly fun” with?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1061497"/>
                  </a:ext>
                </a:extLst>
              </a:tr>
              <a:tr h="72166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Elementary school age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Kindergarten</a:t>
                      </a:r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University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8801672"/>
                  </a:ext>
                </a:extLst>
              </a:tr>
              <a:tr h="38820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4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5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6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342898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does Aimee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prefer teaching?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group does Aimee have no experience teaching?</a:t>
                      </a: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should teachers remember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about teenagers?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102003"/>
                  </a:ext>
                </a:extLst>
              </a:tr>
              <a:tr h="88993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University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Junior high school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it’s like at that age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3634992"/>
                  </a:ext>
                </a:extLst>
              </a:tr>
              <a:tr h="45289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7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8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9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21580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H</a:t>
                      </a:r>
                      <a:r>
                        <a:rPr lang="en-US" sz="1800" b="1" dirty="0"/>
                        <a:t>o</a:t>
                      </a:r>
                      <a:r>
                        <a:rPr lang="en" sz="1800" b="1" dirty="0"/>
                        <a:t>w does Aimee feel about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teaching babies?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kumimoji="0" lang="en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  <a:sym typeface="Arial"/>
                        </a:rPr>
                        <a:t>What word do they use to describe teaching babies?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is Katie not prepared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to deal with?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0842827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She enjoys it.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Unpredictable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Bodily functions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6286031"/>
                  </a:ext>
                </a:extLst>
              </a:tr>
            </a:tbl>
          </a:graphicData>
        </a:graphic>
      </p:graphicFrame>
      <p:sp>
        <p:nvSpPr>
          <p:cNvPr id="29" name="Frame 28">
            <a:extLst>
              <a:ext uri="{FF2B5EF4-FFF2-40B4-BE49-F238E27FC236}">
                <a16:creationId xmlns:a16="http://schemas.microsoft.com/office/drawing/2014/main" id="{BB02B338-9E41-5ECB-7241-DEE3D64D6091}"/>
              </a:ext>
            </a:extLst>
          </p:cNvPr>
          <p:cNvSpPr/>
          <p:nvPr/>
        </p:nvSpPr>
        <p:spPr>
          <a:xfrm>
            <a:off x="-18288" y="447675"/>
            <a:ext cx="4072836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0" name="Frame 29">
            <a:extLst>
              <a:ext uri="{FF2B5EF4-FFF2-40B4-BE49-F238E27FC236}">
                <a16:creationId xmlns:a16="http://schemas.microsoft.com/office/drawing/2014/main" id="{D1DC91E4-6A7B-0204-77C4-A88EEAEACA61}"/>
              </a:ext>
            </a:extLst>
          </p:cNvPr>
          <p:cNvSpPr/>
          <p:nvPr/>
        </p:nvSpPr>
        <p:spPr>
          <a:xfrm>
            <a:off x="4054548" y="447675"/>
            <a:ext cx="4072277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1" name="Frame 30">
            <a:extLst>
              <a:ext uri="{FF2B5EF4-FFF2-40B4-BE49-F238E27FC236}">
                <a16:creationId xmlns:a16="http://schemas.microsoft.com/office/drawing/2014/main" id="{20AB35A5-8B8D-AE6C-403A-F82E34827DAE}"/>
              </a:ext>
            </a:extLst>
          </p:cNvPr>
          <p:cNvSpPr/>
          <p:nvPr/>
        </p:nvSpPr>
        <p:spPr>
          <a:xfrm>
            <a:off x="8143561" y="447672"/>
            <a:ext cx="4048439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B86D5F11-9DCD-74CC-0781-94387734D04C}"/>
              </a:ext>
            </a:extLst>
          </p:cNvPr>
          <p:cNvSpPr/>
          <p:nvPr/>
        </p:nvSpPr>
        <p:spPr>
          <a:xfrm>
            <a:off x="-1591" y="2556333"/>
            <a:ext cx="4039756" cy="1882317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id="{542BAB8C-CCA3-6685-4455-0CFDCAC1BD7C}"/>
              </a:ext>
            </a:extLst>
          </p:cNvPr>
          <p:cNvSpPr/>
          <p:nvPr/>
        </p:nvSpPr>
        <p:spPr>
          <a:xfrm>
            <a:off x="4038165" y="2556333"/>
            <a:ext cx="4088660" cy="1878306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4" name="Frame 33">
            <a:extLst>
              <a:ext uri="{FF2B5EF4-FFF2-40B4-BE49-F238E27FC236}">
                <a16:creationId xmlns:a16="http://schemas.microsoft.com/office/drawing/2014/main" id="{77504A07-637D-EEB6-5454-FDBF75C90898}"/>
              </a:ext>
            </a:extLst>
          </p:cNvPr>
          <p:cNvSpPr/>
          <p:nvPr/>
        </p:nvSpPr>
        <p:spPr>
          <a:xfrm>
            <a:off x="8142322" y="2556333"/>
            <a:ext cx="4041578" cy="1878306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5" name="Frame 34">
            <a:extLst>
              <a:ext uri="{FF2B5EF4-FFF2-40B4-BE49-F238E27FC236}">
                <a16:creationId xmlns:a16="http://schemas.microsoft.com/office/drawing/2014/main" id="{CD1EFB95-58B5-E5AB-66E9-33C7218EDD24}"/>
              </a:ext>
            </a:extLst>
          </p:cNvPr>
          <p:cNvSpPr/>
          <p:nvPr/>
        </p:nvSpPr>
        <p:spPr>
          <a:xfrm>
            <a:off x="-59868" y="4880428"/>
            <a:ext cx="4109451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6" name="Frame 35">
            <a:extLst>
              <a:ext uri="{FF2B5EF4-FFF2-40B4-BE49-F238E27FC236}">
                <a16:creationId xmlns:a16="http://schemas.microsoft.com/office/drawing/2014/main" id="{9FB3D2D9-4369-5BF5-B384-E09A939AB9FB}"/>
              </a:ext>
            </a:extLst>
          </p:cNvPr>
          <p:cNvSpPr/>
          <p:nvPr/>
        </p:nvSpPr>
        <p:spPr>
          <a:xfrm>
            <a:off x="4059814" y="4880428"/>
            <a:ext cx="4072277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7" name="Frame 36">
            <a:extLst>
              <a:ext uri="{FF2B5EF4-FFF2-40B4-BE49-F238E27FC236}">
                <a16:creationId xmlns:a16="http://schemas.microsoft.com/office/drawing/2014/main" id="{E97D9983-A606-D7B1-9C4F-CE4C9FEA2F49}"/>
              </a:ext>
            </a:extLst>
          </p:cNvPr>
          <p:cNvSpPr/>
          <p:nvPr/>
        </p:nvSpPr>
        <p:spPr>
          <a:xfrm>
            <a:off x="8135461" y="4880428"/>
            <a:ext cx="4048439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592993-006A-356B-2E95-4CEA560CAD26}"/>
              </a:ext>
            </a:extLst>
          </p:cNvPr>
          <p:cNvSpPr/>
          <p:nvPr/>
        </p:nvSpPr>
        <p:spPr>
          <a:xfrm rot="20340221">
            <a:off x="2921272" y="1660591"/>
            <a:ext cx="2090994" cy="47935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Answer Key</a:t>
            </a:r>
          </a:p>
        </p:txBody>
      </p:sp>
    </p:spTree>
    <p:extLst>
      <p:ext uri="{BB962C8B-B14F-4D97-AF65-F5344CB8AC3E}">
        <p14:creationId xmlns:p14="http://schemas.microsoft.com/office/powerpoint/2010/main" val="920965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F6546-4CAC-BBB2-E513-C9F2D7A06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D0B0FD-46EE-2F1F-15DE-3E0344BEE85C}"/>
              </a:ext>
            </a:extLst>
          </p:cNvPr>
          <p:cNvGraphicFramePr>
            <a:graphicFrameLocks noGrp="1"/>
          </p:cNvGraphicFramePr>
          <p:nvPr/>
        </p:nvGraphicFramePr>
        <p:xfrm>
          <a:off x="-18288" y="0"/>
          <a:ext cx="12220157" cy="6858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2664">
                  <a:extLst>
                    <a:ext uri="{9D8B030D-6E8A-4147-A177-3AD203B41FA5}">
                      <a16:colId xmlns:a16="http://schemas.microsoft.com/office/drawing/2014/main" val="2484908781"/>
                    </a:ext>
                  </a:extLst>
                </a:gridCol>
                <a:gridCol w="4083844">
                  <a:extLst>
                    <a:ext uri="{9D8B030D-6E8A-4147-A177-3AD203B41FA5}">
                      <a16:colId xmlns:a16="http://schemas.microsoft.com/office/drawing/2014/main" val="1172369003"/>
                    </a:ext>
                  </a:extLst>
                </a:gridCol>
                <a:gridCol w="4063649">
                  <a:extLst>
                    <a:ext uri="{9D8B030D-6E8A-4147-A177-3AD203B41FA5}">
                      <a16:colId xmlns:a16="http://schemas.microsoft.com/office/drawing/2014/main" val="2360135576"/>
                    </a:ext>
                  </a:extLst>
                </a:gridCol>
              </a:tblGrid>
              <a:tr h="45289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1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2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3</a:t>
                      </a:r>
                      <a:endParaRPr lang="en-US" sz="1800" b="1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472499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has Katie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taught for five years?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group is difficult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to teach for Katie?</a:t>
                      </a: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does Aimee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have “silly fun” with?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1061497"/>
                  </a:ext>
                </a:extLst>
              </a:tr>
              <a:tr h="72166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Elementary school age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Kindergarten</a:t>
                      </a:r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University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8801672"/>
                  </a:ext>
                </a:extLst>
              </a:tr>
              <a:tr h="38820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4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5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6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342898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age group does Aimee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prefer teaching?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group does Aimee have no experience teaching?</a:t>
                      </a: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should teachers remember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about teenagers?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102003"/>
                  </a:ext>
                </a:extLst>
              </a:tr>
              <a:tr h="88993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University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Junior high school students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it’s like at that age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3634992"/>
                  </a:ext>
                </a:extLst>
              </a:tr>
              <a:tr h="45289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7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8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 9</a:t>
                      </a:r>
                      <a:endParaRPr lang="en-US" sz="1800" dirty="0"/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21580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H</a:t>
                      </a:r>
                      <a:r>
                        <a:rPr lang="en-US" sz="1800" b="1" dirty="0"/>
                        <a:t>o</a:t>
                      </a:r>
                      <a:r>
                        <a:rPr lang="en" sz="1800" b="1" dirty="0"/>
                        <a:t>w does Aimee feel about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teaching babies?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kumimoji="0" lang="en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kumimoji="0" lang="en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  <a:sym typeface="Arial"/>
                        </a:rPr>
                        <a:t>What word do they use to describe teaching babies?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lang="en" sz="1800" b="1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What is Katie not prepared </a:t>
                      </a:r>
                      <a:br>
                        <a:rPr lang="en" sz="1800" b="1" dirty="0"/>
                      </a:br>
                      <a:r>
                        <a:rPr lang="en" sz="1800" b="1" dirty="0"/>
                        <a:t>to deal with?</a:t>
                      </a:r>
                    </a:p>
                  </a:txBody>
                  <a:tcPr marL="34300" marR="34300" marT="34300" marB="343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0842827"/>
                  </a:ext>
                </a:extLst>
              </a:tr>
              <a:tr h="98809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She enjoys it.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Unpredictable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Bodily functions</a:t>
                      </a:r>
                      <a:endParaRPr lang="en" sz="1800" b="0" dirty="0"/>
                    </a:p>
                  </a:txBody>
                  <a:tcPr marL="34300" marR="34300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6286031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EDF5FB95-6841-B959-5B7E-75CCC0CB81BD}"/>
              </a:ext>
            </a:extLst>
          </p:cNvPr>
          <p:cNvSpPr/>
          <p:nvPr/>
        </p:nvSpPr>
        <p:spPr>
          <a:xfrm>
            <a:off x="432618" y="5861900"/>
            <a:ext cx="3168033" cy="356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4904E8-5323-2ABD-0CEC-9A8CEBC8B052}"/>
              </a:ext>
            </a:extLst>
          </p:cNvPr>
          <p:cNvSpPr/>
          <p:nvPr/>
        </p:nvSpPr>
        <p:spPr>
          <a:xfrm>
            <a:off x="4488458" y="5846578"/>
            <a:ext cx="3279026" cy="371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A51DF4-7643-9DB3-E204-B1AEE7745FDD}"/>
              </a:ext>
            </a:extLst>
          </p:cNvPr>
          <p:cNvSpPr/>
          <p:nvPr/>
        </p:nvSpPr>
        <p:spPr>
          <a:xfrm>
            <a:off x="8780206" y="5792571"/>
            <a:ext cx="2979176" cy="479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EB7057-9242-5948-FC51-ADEA6B369986}"/>
              </a:ext>
            </a:extLst>
          </p:cNvPr>
          <p:cNvSpPr/>
          <p:nvPr/>
        </p:nvSpPr>
        <p:spPr>
          <a:xfrm>
            <a:off x="518868" y="3531508"/>
            <a:ext cx="2998838" cy="371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5785E1-D9DA-4BC6-4E34-B64248038195}"/>
              </a:ext>
            </a:extLst>
          </p:cNvPr>
          <p:cNvSpPr/>
          <p:nvPr/>
        </p:nvSpPr>
        <p:spPr>
          <a:xfrm>
            <a:off x="4381193" y="3507297"/>
            <a:ext cx="3353700" cy="406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AFDD0A-CDDC-0B30-2B02-E3265187EFE7}"/>
              </a:ext>
            </a:extLst>
          </p:cNvPr>
          <p:cNvSpPr/>
          <p:nvPr/>
        </p:nvSpPr>
        <p:spPr>
          <a:xfrm>
            <a:off x="8278698" y="3442869"/>
            <a:ext cx="3751848" cy="6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A0498D-3570-B4CD-3BD9-95A82E64CB74}"/>
              </a:ext>
            </a:extLst>
          </p:cNvPr>
          <p:cNvSpPr/>
          <p:nvPr/>
        </p:nvSpPr>
        <p:spPr>
          <a:xfrm>
            <a:off x="432618" y="1436918"/>
            <a:ext cx="3274058" cy="347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D0CEA1E-F268-8BD6-EFE1-AB2C74BA4739}"/>
              </a:ext>
            </a:extLst>
          </p:cNvPr>
          <p:cNvSpPr/>
          <p:nvPr/>
        </p:nvSpPr>
        <p:spPr>
          <a:xfrm>
            <a:off x="4488458" y="1426181"/>
            <a:ext cx="3210200" cy="347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3D9990-CF66-78D9-618A-8B594FF78091}"/>
              </a:ext>
            </a:extLst>
          </p:cNvPr>
          <p:cNvSpPr/>
          <p:nvPr/>
        </p:nvSpPr>
        <p:spPr>
          <a:xfrm>
            <a:off x="8514735" y="1386972"/>
            <a:ext cx="3392130" cy="446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answer is …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CC27BC-C7C7-854F-6A1C-24A922E5F0A1}"/>
              </a:ext>
            </a:extLst>
          </p:cNvPr>
          <p:cNvSpPr/>
          <p:nvPr/>
        </p:nvSpPr>
        <p:spPr>
          <a:xfrm>
            <a:off x="311083" y="1426986"/>
            <a:ext cx="3414095" cy="455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6719A15-30B5-6779-4A38-92530D4E5CB4}"/>
              </a:ext>
            </a:extLst>
          </p:cNvPr>
          <p:cNvSpPr/>
          <p:nvPr/>
        </p:nvSpPr>
        <p:spPr>
          <a:xfrm>
            <a:off x="4339801" y="1426181"/>
            <a:ext cx="3497569" cy="483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9C7C5B6-9CF5-AB21-255A-BC78C5E5D71B}"/>
              </a:ext>
            </a:extLst>
          </p:cNvPr>
          <p:cNvSpPr/>
          <p:nvPr/>
        </p:nvSpPr>
        <p:spPr>
          <a:xfrm>
            <a:off x="8577471" y="1399895"/>
            <a:ext cx="3266657" cy="509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A14812-03CC-84BA-A262-F410B961EC97}"/>
              </a:ext>
            </a:extLst>
          </p:cNvPr>
          <p:cNvSpPr/>
          <p:nvPr/>
        </p:nvSpPr>
        <p:spPr>
          <a:xfrm>
            <a:off x="299543" y="3507458"/>
            <a:ext cx="3395594" cy="524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F000A84-4846-1479-CC8E-2C652BB5BD47}"/>
              </a:ext>
            </a:extLst>
          </p:cNvPr>
          <p:cNvSpPr/>
          <p:nvPr/>
        </p:nvSpPr>
        <p:spPr>
          <a:xfrm>
            <a:off x="4257489" y="3551679"/>
            <a:ext cx="3579881" cy="531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6F6C48A-0BF1-8015-DBD3-DAABCB3A41E3}"/>
              </a:ext>
            </a:extLst>
          </p:cNvPr>
          <p:cNvSpPr/>
          <p:nvPr/>
        </p:nvSpPr>
        <p:spPr>
          <a:xfrm>
            <a:off x="8307864" y="3543402"/>
            <a:ext cx="3745716" cy="6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D43801F-D518-580B-38BE-322BA43CA0A8}"/>
              </a:ext>
            </a:extLst>
          </p:cNvPr>
          <p:cNvSpPr/>
          <p:nvPr/>
        </p:nvSpPr>
        <p:spPr>
          <a:xfrm>
            <a:off x="299543" y="5846578"/>
            <a:ext cx="3395594" cy="6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A004C61-559A-8CB1-9C1B-CBC6D9B956FE}"/>
              </a:ext>
            </a:extLst>
          </p:cNvPr>
          <p:cNvSpPr/>
          <p:nvPr/>
        </p:nvSpPr>
        <p:spPr>
          <a:xfrm>
            <a:off x="4488458" y="5846578"/>
            <a:ext cx="3279026" cy="6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6352E56-4975-EE57-9C73-B649740B9A5D}"/>
              </a:ext>
            </a:extLst>
          </p:cNvPr>
          <p:cNvSpPr/>
          <p:nvPr/>
        </p:nvSpPr>
        <p:spPr>
          <a:xfrm>
            <a:off x="8532298" y="5900577"/>
            <a:ext cx="3244647" cy="532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ame 28">
            <a:extLst>
              <a:ext uri="{FF2B5EF4-FFF2-40B4-BE49-F238E27FC236}">
                <a16:creationId xmlns:a16="http://schemas.microsoft.com/office/drawing/2014/main" id="{8BD48A7F-B70A-6C5E-E8EA-52CD87B86658}"/>
              </a:ext>
            </a:extLst>
          </p:cNvPr>
          <p:cNvSpPr/>
          <p:nvPr/>
        </p:nvSpPr>
        <p:spPr>
          <a:xfrm>
            <a:off x="-18288" y="447675"/>
            <a:ext cx="4072836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0" name="Frame 29">
            <a:extLst>
              <a:ext uri="{FF2B5EF4-FFF2-40B4-BE49-F238E27FC236}">
                <a16:creationId xmlns:a16="http://schemas.microsoft.com/office/drawing/2014/main" id="{497F295E-80BA-7954-9E4D-7A021AC8E607}"/>
              </a:ext>
            </a:extLst>
          </p:cNvPr>
          <p:cNvSpPr/>
          <p:nvPr/>
        </p:nvSpPr>
        <p:spPr>
          <a:xfrm>
            <a:off x="4054548" y="447675"/>
            <a:ext cx="4072277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1" name="Frame 30">
            <a:extLst>
              <a:ext uri="{FF2B5EF4-FFF2-40B4-BE49-F238E27FC236}">
                <a16:creationId xmlns:a16="http://schemas.microsoft.com/office/drawing/2014/main" id="{F17302DB-E7A8-3C08-3BB9-5439D9872698}"/>
              </a:ext>
            </a:extLst>
          </p:cNvPr>
          <p:cNvSpPr/>
          <p:nvPr/>
        </p:nvSpPr>
        <p:spPr>
          <a:xfrm>
            <a:off x="8143561" y="447672"/>
            <a:ext cx="4048439" cy="1708444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975DB7EC-0A63-2BAF-8EFA-F4FABB353429}"/>
              </a:ext>
            </a:extLst>
          </p:cNvPr>
          <p:cNvSpPr/>
          <p:nvPr/>
        </p:nvSpPr>
        <p:spPr>
          <a:xfrm>
            <a:off x="-1591" y="2556333"/>
            <a:ext cx="4039756" cy="1882317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id="{A0382DF6-54FB-F10D-F3A4-1B51EEAD22C1}"/>
              </a:ext>
            </a:extLst>
          </p:cNvPr>
          <p:cNvSpPr/>
          <p:nvPr/>
        </p:nvSpPr>
        <p:spPr>
          <a:xfrm>
            <a:off x="4038165" y="2556333"/>
            <a:ext cx="4088660" cy="1878306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4" name="Frame 33">
            <a:extLst>
              <a:ext uri="{FF2B5EF4-FFF2-40B4-BE49-F238E27FC236}">
                <a16:creationId xmlns:a16="http://schemas.microsoft.com/office/drawing/2014/main" id="{251A0B13-7503-412D-E773-C7E4BDB046F3}"/>
              </a:ext>
            </a:extLst>
          </p:cNvPr>
          <p:cNvSpPr/>
          <p:nvPr/>
        </p:nvSpPr>
        <p:spPr>
          <a:xfrm>
            <a:off x="8142322" y="2556333"/>
            <a:ext cx="4041578" cy="1878306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5" name="Frame 34">
            <a:extLst>
              <a:ext uri="{FF2B5EF4-FFF2-40B4-BE49-F238E27FC236}">
                <a16:creationId xmlns:a16="http://schemas.microsoft.com/office/drawing/2014/main" id="{9A93D8BA-DCE7-BB80-8153-A80D450C55F5}"/>
              </a:ext>
            </a:extLst>
          </p:cNvPr>
          <p:cNvSpPr/>
          <p:nvPr/>
        </p:nvSpPr>
        <p:spPr>
          <a:xfrm>
            <a:off x="-59868" y="4880428"/>
            <a:ext cx="4109451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6" name="Frame 35">
            <a:extLst>
              <a:ext uri="{FF2B5EF4-FFF2-40B4-BE49-F238E27FC236}">
                <a16:creationId xmlns:a16="http://schemas.microsoft.com/office/drawing/2014/main" id="{5A5B7717-0E6F-8F2F-46A8-48A229B89816}"/>
              </a:ext>
            </a:extLst>
          </p:cNvPr>
          <p:cNvSpPr/>
          <p:nvPr/>
        </p:nvSpPr>
        <p:spPr>
          <a:xfrm>
            <a:off x="4059814" y="4880428"/>
            <a:ext cx="4072277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7" name="Frame 36">
            <a:extLst>
              <a:ext uri="{FF2B5EF4-FFF2-40B4-BE49-F238E27FC236}">
                <a16:creationId xmlns:a16="http://schemas.microsoft.com/office/drawing/2014/main" id="{B06BA954-0937-4123-5F64-119E0D04FC99}"/>
              </a:ext>
            </a:extLst>
          </p:cNvPr>
          <p:cNvSpPr/>
          <p:nvPr/>
        </p:nvSpPr>
        <p:spPr>
          <a:xfrm>
            <a:off x="8135461" y="4880428"/>
            <a:ext cx="4048439" cy="1977572"/>
          </a:xfrm>
          <a:prstGeom prst="fram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D053C03-E9D6-682E-E42C-76FF791603C5}"/>
              </a:ext>
            </a:extLst>
          </p:cNvPr>
          <p:cNvSpPr/>
          <p:nvPr/>
        </p:nvSpPr>
        <p:spPr>
          <a:xfrm rot="20299134">
            <a:off x="2988261" y="1340874"/>
            <a:ext cx="2090994" cy="47935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Non-Audio Version</a:t>
            </a:r>
          </a:p>
        </p:txBody>
      </p:sp>
    </p:spTree>
    <p:extLst>
      <p:ext uri="{BB962C8B-B14F-4D97-AF65-F5344CB8AC3E}">
        <p14:creationId xmlns:p14="http://schemas.microsoft.com/office/powerpoint/2010/main" val="264901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2492</TotalTime>
  <Words>481</Words>
  <Application>Microsoft Macintosh PowerPoint</Application>
  <PresentationFormat>Widescreen</PresentationFormat>
  <Paragraphs>131</Paragraphs>
  <Slides>3</Slides>
  <Notes>3</Notes>
  <HiddenSlides>0</HiddenSlides>
  <MMClips>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BEUCKENS Roger Todd(tbeucken)</cp:lastModifiedBy>
  <cp:revision>116</cp:revision>
  <cp:lastPrinted>2023-12-15T15:58:47Z</cp:lastPrinted>
  <dcterms:created xsi:type="dcterms:W3CDTF">2022-05-31T11:46:47Z</dcterms:created>
  <dcterms:modified xsi:type="dcterms:W3CDTF">2025-11-26T02:22:08Z</dcterms:modified>
</cp:coreProperties>
</file>